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6" r:id="rId8"/>
    <p:sldId id="267" r:id="rId9"/>
    <p:sldId id="268" r:id="rId10"/>
    <p:sldId id="261" r:id="rId11"/>
    <p:sldId id="264" r:id="rId12"/>
    <p:sldId id="265" r:id="rId13"/>
    <p:sldId id="263" r:id="rId14"/>
    <p:sldId id="269" r:id="rId15"/>
    <p:sldId id="270" r:id="rId16"/>
  </p:sldIdLst>
  <p:sldSz cx="12192000" cy="6858000"/>
  <p:notesSz cx="6858000" cy="9144000"/>
  <p:defaultTextStyle>
    <a:defPPr>
      <a:defRPr lang="ar-EG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838" autoAdjust="0"/>
    <p:restoredTop sz="94660"/>
  </p:normalViewPr>
  <p:slideViewPr>
    <p:cSldViewPr snapToGrid="0">
      <p:cViewPr varScale="1">
        <p:scale>
          <a:sx n="80" d="100"/>
          <a:sy n="80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D205B07-0211-F362-962F-4A6BFFD5D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ar-EG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F0D97D0C-39BA-5406-651E-0DCA85724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ar-EG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F8334023-FCED-1BA4-F652-51906E79B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4C64-A8A6-467E-AE9C-97CE22927E26}" type="datetimeFigureOut">
              <a:rPr lang="ar-EG" smtClean="0"/>
              <a:t>16/06/1445</a:t>
            </a:fld>
            <a:endParaRPr lang="ar-EG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617E4B8F-4512-4735-CCED-B45E26A6C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E15B7F30-4ED7-A0DD-FF6E-BB397140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74623-297C-45A5-A1D2-076ADE55A01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10842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E22B8C1-F9A7-715B-C178-884DE531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ar-EG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46009CBD-4EC9-5C41-2FCB-86BFE9295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EG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7F3CB2BC-91CE-0275-8E8D-D2ABEEE65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4C64-A8A6-467E-AE9C-97CE22927E26}" type="datetimeFigureOut">
              <a:rPr lang="ar-EG" smtClean="0"/>
              <a:t>16/06/1445</a:t>
            </a:fld>
            <a:endParaRPr lang="ar-EG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154344D7-A6E6-0030-398F-C0A1725FC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061CF1CE-04B1-0655-39A0-4CBF5668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74623-297C-45A5-A1D2-076ADE55A01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82163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0AF83817-50A9-CA08-DC51-687342F28B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ar-EG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4072864E-8E0D-B167-0796-78354960C0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EG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E593C7BD-094B-31BC-C9A8-9CA312E71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4C64-A8A6-467E-AE9C-97CE22927E26}" type="datetimeFigureOut">
              <a:rPr lang="ar-EG" smtClean="0"/>
              <a:t>16/06/1445</a:t>
            </a:fld>
            <a:endParaRPr lang="ar-EG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C4E42BAD-3710-C698-82CB-E8136DB8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8307E805-192A-CBA2-2D70-8F8A4246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74623-297C-45A5-A1D2-076ADE55A01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0705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3B14988-4759-0384-AA0B-58B6B1CF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ar-EG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429C5BE0-F98B-4EA6-993A-524DD617F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EG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EA6BAE1C-E319-6737-CC17-A0E3AFA3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4C64-A8A6-467E-AE9C-97CE22927E26}" type="datetimeFigureOut">
              <a:rPr lang="ar-EG" smtClean="0"/>
              <a:t>16/06/1445</a:t>
            </a:fld>
            <a:endParaRPr lang="ar-EG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A0B2BC45-3273-B857-B680-0B04C3050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743A1D5E-92B8-91D6-2C59-C8FE6A95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74623-297C-45A5-A1D2-076ADE55A01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4468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ADAFBB6-5649-A81B-DC19-1305CDD0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ar-EG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D517CF74-A24E-F1A2-0ABB-842416983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07B9B5DA-1D79-55E0-0220-B701FFB1B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4C64-A8A6-467E-AE9C-97CE22927E26}" type="datetimeFigureOut">
              <a:rPr lang="ar-EG" smtClean="0"/>
              <a:t>16/06/1445</a:t>
            </a:fld>
            <a:endParaRPr lang="ar-EG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57299225-3FAC-B4DE-0B6C-C90AA9682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21E79EC3-F78E-3855-43C0-AFD12794A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74623-297C-45A5-A1D2-076ADE55A01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97916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1B5906B-BD1A-281A-D8D3-E55F058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ar-EG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1E993385-0BAF-F8A4-AD50-3B86B515D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EG"/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66825FE9-BD27-A257-912C-979EFA23A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EG"/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77CF7DD7-BCC4-475E-7A7D-1FA3CE570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4C64-A8A6-467E-AE9C-97CE22927E26}" type="datetimeFigureOut">
              <a:rPr lang="ar-EG" smtClean="0"/>
              <a:t>16/06/1445</a:t>
            </a:fld>
            <a:endParaRPr lang="ar-EG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D23A82E0-F977-3CD0-E810-9DDDE8049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ED9B3386-BC5F-F37D-F60C-ADACE7AF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74623-297C-45A5-A1D2-076ADE55A01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85215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B4BA890-DA6B-90A9-DBA9-78A7875F2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ar-EG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69BDC496-6046-54F0-1314-C22F7C4F8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66FC0FCA-40ED-8685-8FDB-F64F86100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EG"/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31A43EC4-2006-74A9-FC57-05FB11E7D5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DF6C9247-3A74-4CD8-581F-4E1CD83E3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EG"/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4B57698B-06DB-3C1A-2EE2-4D458C577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4C64-A8A6-467E-AE9C-97CE22927E26}" type="datetimeFigureOut">
              <a:rPr lang="ar-EG" smtClean="0"/>
              <a:t>16/06/1445</a:t>
            </a:fld>
            <a:endParaRPr lang="ar-EG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1A18CDA6-A593-70BB-61F6-4893EBC21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B7A6F8DC-25C2-D434-53AF-7B0E0CBC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74623-297C-45A5-A1D2-076ADE55A01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4985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D913398-C3D7-F3FE-1C6A-0734FE75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ar-EG"/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68329039-E257-E52E-9F2B-861B2BF14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4C64-A8A6-467E-AE9C-97CE22927E26}" type="datetimeFigureOut">
              <a:rPr lang="ar-EG" smtClean="0"/>
              <a:t>16/06/1445</a:t>
            </a:fld>
            <a:endParaRPr lang="ar-EG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F1301C69-5E1F-3C6B-5910-BA6637383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F017C42A-A55B-5DE2-187B-D9CCB0C38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74623-297C-45A5-A1D2-076ADE55A01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9659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43C1C747-4EF5-37D7-76B9-39F06CBB9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4C64-A8A6-467E-AE9C-97CE22927E26}" type="datetimeFigureOut">
              <a:rPr lang="ar-EG" smtClean="0"/>
              <a:t>16/06/1445</a:t>
            </a:fld>
            <a:endParaRPr lang="ar-EG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142388DB-D93C-5624-D4DD-D04301D2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6E6CEF13-5986-4808-D2E7-50CA8C95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74623-297C-45A5-A1D2-076ADE55A01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17131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A119D17-B78C-506E-3204-06A1F32A6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ar-EG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31FF9D03-06CD-24E5-04F4-AE10D918E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EG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B11ED519-AB69-2AB3-A494-111C3B83A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CACE3F8A-B761-2A81-8681-6AB433890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4C64-A8A6-467E-AE9C-97CE22927E26}" type="datetimeFigureOut">
              <a:rPr lang="ar-EG" smtClean="0"/>
              <a:t>16/06/1445</a:t>
            </a:fld>
            <a:endParaRPr lang="ar-EG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65F2674B-694F-B3F7-AACB-4F22A496E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D9EFACBD-7639-8A14-0F8B-9DEB1A11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74623-297C-45A5-A1D2-076ADE55A01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87691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42CB6C1-1885-81C2-724D-5B8AC880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ar-EG"/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3FAB7473-C56F-8530-2A92-2F453C341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0FED24E3-4D2E-893C-03C2-64558DCB6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370D5BB8-5315-EFA8-4262-16C6CCB03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4C64-A8A6-467E-AE9C-97CE22927E26}" type="datetimeFigureOut">
              <a:rPr lang="ar-EG" smtClean="0"/>
              <a:t>16/06/1445</a:t>
            </a:fld>
            <a:endParaRPr lang="ar-EG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CC2B6FAE-E9C2-5A31-2127-0C1C41CF8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4EE1E445-A54A-EF63-1F91-7673BD26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74623-297C-45A5-A1D2-076ADE55A01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23241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E2089818-207E-B0A0-9E04-42C78817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ar-EG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F640F843-1314-FDCD-6512-CF34FCFD9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EG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9BDF090A-CE9E-39C9-F159-3161599AE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64C64-A8A6-467E-AE9C-97CE22927E26}" type="datetimeFigureOut">
              <a:rPr lang="ar-EG" smtClean="0"/>
              <a:t>16/06/1445</a:t>
            </a:fld>
            <a:endParaRPr lang="ar-EG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A2BBE408-0C7B-5730-22C6-569903C86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B3E68F1F-5A87-7CA7-2E48-559FC6A07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74623-297C-45A5-A1D2-076ADE55A018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8360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2FBB1BB-DF3F-3EFC-61D0-8712E3FBA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Ui &amp; UX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111064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0D06F61-E721-4E8E-C40F-8CBA7439C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Hossam Ui &amp; UX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666355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C97D16E9-80FB-5E0C-805B-D85B90F96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0"/>
            <a:ext cx="4876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78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7DEB5FA1-80D8-5977-80E8-B1F071DE6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53" y="0"/>
            <a:ext cx="8383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28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0F32E67-FBFE-D064-35FE-124BF24F3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 err="1"/>
              <a:t>Ghada</a:t>
            </a:r>
            <a:r>
              <a:rPr lang="en-US" dirty="0"/>
              <a:t> Ui &amp; UX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15562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67DC200E-BD63-ED4D-652A-1F84340E29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12"/>
          <a:stretch/>
        </p:blipFill>
        <p:spPr>
          <a:xfrm>
            <a:off x="0" y="561975"/>
            <a:ext cx="12192000" cy="505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6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A4E50FD6-8CD5-D823-02BB-49DFFCD13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46" y="0"/>
            <a:ext cx="7170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54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وان 1">
            <a:extLst>
              <a:ext uri="{FF2B5EF4-FFF2-40B4-BE49-F238E27FC236}">
                <a16:creationId xmlns:a16="http://schemas.microsoft.com/office/drawing/2014/main" id="{3B6E23F6-72E0-7A0B-042B-0AA94022E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Mayar Ui &amp; UX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367318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92FDC02A-EF91-CBD3-3817-4C1C43578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" y="781877"/>
            <a:ext cx="11696255" cy="55008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2678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997EC02B-5CBD-337A-FBA1-CDEA53F3C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139" y="0"/>
            <a:ext cx="48768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6520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9DD7A8E6-67D5-2DFF-C315-C267A04DF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610" y="0"/>
            <a:ext cx="3590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38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2B6457D-CAA2-C5B4-1657-D2FAAD4CD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Mahmoud Ui &amp; UX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43294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CE36FD74-F1FE-289D-8ACD-DA55DACC6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99" y="0"/>
            <a:ext cx="4798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41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EB5D72F-D176-FBE1-2432-FE3BDD724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933"/>
            <a:ext cx="12192000" cy="606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92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1A346221-6836-DED4-7DED-748CE76B1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933"/>
            <a:ext cx="12192000" cy="606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58386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20</Words>
  <Application>Microsoft Office PowerPoint</Application>
  <PresentationFormat>شاشة عريضة</PresentationFormat>
  <Paragraphs>5</Paragraphs>
  <Slides>15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3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نسق Office</vt:lpstr>
      <vt:lpstr>OUR Ui &amp; UX</vt:lpstr>
      <vt:lpstr>Mayar Ui &amp; UX</vt:lpstr>
      <vt:lpstr>عرض تقديمي في PowerPoint</vt:lpstr>
      <vt:lpstr>عرض تقديمي في PowerPoint</vt:lpstr>
      <vt:lpstr>عرض تقديمي في PowerPoint</vt:lpstr>
      <vt:lpstr>Mahmoud Ui &amp; UX</vt:lpstr>
      <vt:lpstr>عرض تقديمي في PowerPoint</vt:lpstr>
      <vt:lpstr>عرض تقديمي في PowerPoint</vt:lpstr>
      <vt:lpstr>عرض تقديمي في PowerPoint</vt:lpstr>
      <vt:lpstr>Hossam Ui &amp; UX</vt:lpstr>
      <vt:lpstr>عرض تقديمي في PowerPoint</vt:lpstr>
      <vt:lpstr>عرض تقديمي في PowerPoint</vt:lpstr>
      <vt:lpstr>Ghada Ui &amp; UX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Ui &amp; UX</dc:title>
  <dc:creator>Mayar Magdy</dc:creator>
  <cp:lastModifiedBy>Mayar Magdy</cp:lastModifiedBy>
  <cp:revision>2</cp:revision>
  <dcterms:created xsi:type="dcterms:W3CDTF">2023-12-27T13:44:33Z</dcterms:created>
  <dcterms:modified xsi:type="dcterms:W3CDTF">2023-12-28T11:41:41Z</dcterms:modified>
</cp:coreProperties>
</file>